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0" r:id="rId10"/>
    <p:sldId id="261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436E5F-B55C-4468-F971-7F032BFC9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EF80B0-FB9C-ABA6-DDD8-A666FD5EB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6959BA-4A9C-4F92-C090-588E0477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B562DB-A0E2-8A9A-C759-03859667B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31BFC1-FFA4-03B8-FB33-FC9AF6D7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437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852C9-92A4-DC33-4748-008B06A01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B7BFE4-E41A-6103-DC6C-BAD26FCDF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3EF56A-B5CA-6E67-C05E-B4B16CD11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1E99F8-673A-DF93-43C7-1F1C5D4B9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810B62-A826-1255-636D-DB136674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72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5E863B-6DF4-FEEC-2516-4B6FF72B73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162D03-5D87-1889-39B8-0EAAAA0D4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FCBDD1-9134-4637-1542-586624F19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BDE86B-C8B7-329D-42AC-6A957DD79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4A436B-715B-B7E2-E1F3-1A6A7FBC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275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328C9-55E0-7519-035A-A97316AEA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4E60D5-FD62-EB99-B60D-532D08D30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8FB620-2D4E-FDEE-0FC2-11BAC5C17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133AF7-555D-6DDB-4113-C9664139F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3E9522-0FC7-91C3-1ED8-373ECF93B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629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863F0-EE0F-431D-C724-D0224BDBD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8409E1-FAB2-DA97-A241-72892CCC0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C70AB9-20C9-F0CF-E727-806D73665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D0BF66-D976-B94F-9BD7-813D19759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B045C-CA35-6551-A43A-99D1F4D18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860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43F404-42A4-9764-0114-AF238A11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F47A94-6A8A-7935-291A-CD1EB0850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C2C962F-346D-23F2-4E89-F0B62B02E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C4F237-80EA-3F85-B787-6EF18574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7B3225-7C47-02D0-F5B9-C3E2D76E6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BEC3D8-00A6-32E7-1D16-CBC1497CD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8658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0E6B75-177E-41BD-DBA2-6FD3497BF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D00C4F-B5F6-93EF-C7F1-E087DFB89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F13433-970C-7BA6-7A3F-30E7755E9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39E5731-73C1-BE18-3B85-C0A05B2D9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62D270-3F64-A331-9E21-990166C2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EA59DF7-F22C-944F-62E5-57B56309E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6C0A76C-ED69-4C17-E196-216425D2D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C27BDF8-F798-2931-6BF7-3C27FDB31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2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BA292-DCF3-7B31-8E47-A388E37ED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0A27BA7-73B5-F019-0D9D-EBC70C200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6E14ED4-C03C-A9C6-7903-D996EC2B8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098B170-54A3-0890-07CB-FA75166A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02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6EC228E-C81C-FF4F-1DB1-13B343213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9C2F18D-C78C-AD93-5186-F83390514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98E594-0888-CA89-EEA9-E202AADE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27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9374E-4F10-CB9B-3289-B0FE27E8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2361FE-A063-12CA-EA54-9EF88ADCC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C174893-A4FB-97E9-0F68-9214B096C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FD189E-4301-22B9-1733-29F7CFC6B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50209D-31E0-F45E-A71B-9ECD609D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341F09-EEF0-F219-3429-72D8B3E7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856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50BE05-E92F-F0BD-E938-ABA22243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92FA8EE-E558-3F4C-1F40-EDCA88D57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19B6A41-2D19-18D0-8CB9-66670D313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D1017A-D55F-5099-B2CF-F7ABC3B0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BBA624-2E32-B396-E40F-75EA002C6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3538BF-9D73-DFCD-D200-37E73475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92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FE5A-D025-4054-45E1-E5223F015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4BE5CE-7871-6623-8F80-88C3F608B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73AE50-9313-F4CD-85BC-4C4EFC7870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5EB86-6E4E-4A05-B18D-3A548D8D25AB}" type="datetimeFigureOut">
              <a:rPr lang="ru-RU" smtClean="0"/>
              <a:t>02.05.2023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DD6E87-5C9A-F363-0DA6-95080FA9E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046A0A-1D6F-C631-D59A-59DAEF8B4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EA5EA-9415-4E17-A9F6-F44B53F60D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92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160F7E-0FBD-5C55-464D-3EA5448F6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5219" y="4927544"/>
            <a:ext cx="3641554" cy="432000"/>
          </a:xfrm>
        </p:spPr>
        <p:txBody>
          <a:bodyPr>
            <a:normAutofit/>
          </a:bodyPr>
          <a:lstStyle/>
          <a:p>
            <a:pPr algn="r"/>
            <a:r>
              <a:rPr lang="ru-RU" sz="1800" b="1" dirty="0" err="1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Хвостунов</a:t>
            </a:r>
            <a:r>
              <a:rPr lang="ru-RU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 Павел</a:t>
            </a:r>
            <a:r>
              <a:rPr lang="en-US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Сергеевич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A068EF9-A08E-D165-3BD4-84395CB03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515" y="1498456"/>
            <a:ext cx="6864962" cy="386108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5597AF5-B12A-1D07-5129-DC3D9D9C8A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002" y="599374"/>
            <a:ext cx="2015989" cy="201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46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35E3A5D-D85D-AAE8-C2B2-79BCBE03E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151" y="1629153"/>
            <a:ext cx="3599695" cy="35996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B89DF3C-9251-4F1B-550D-27B9C0FB2B99}"/>
              </a:ext>
            </a:extLst>
          </p:cNvPr>
          <p:cNvSpPr txBox="1"/>
          <p:nvPr/>
        </p:nvSpPr>
        <p:spPr>
          <a:xfrm>
            <a:off x="4252385" y="4543667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СПАСИБО ЗА ВНИМАНИЕ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E274F2B-3E15-8BA6-54A5-57F33CBCD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15" y="645949"/>
            <a:ext cx="3336768" cy="166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11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3145" y="4860758"/>
            <a:ext cx="6205086" cy="1536432"/>
          </a:xfrm>
        </p:spPr>
        <p:txBody>
          <a:bodyPr>
            <a:noAutofit/>
          </a:bodyPr>
          <a:lstStyle/>
          <a:p>
            <a:pPr algn="l"/>
            <a:br>
              <a:rPr lang="en-US" sz="2800" b="1" i="0" dirty="0">
                <a:solidFill>
                  <a:srgbClr val="FFFF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lang="en-US" sz="2800" b="1" i="0" dirty="0">
                <a:solidFill>
                  <a:srgbClr val="FFFF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ru-RU" sz="2800" b="1" i="0" dirty="0">
                <a:solidFill>
                  <a:schemeClr val="bg1"/>
                </a:solidFill>
                <a:effectLst/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Создать полностью функционирующие приложение, которое будет развивать мышление.</a:t>
            </a:r>
            <a:endParaRPr lang="ru-RU" sz="2800" b="1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EB5C52-DC1C-BE5E-1AB3-44A14AD71159}"/>
              </a:ext>
            </a:extLst>
          </p:cNvPr>
          <p:cNvSpPr txBox="1"/>
          <p:nvPr/>
        </p:nvSpPr>
        <p:spPr>
          <a:xfrm>
            <a:off x="5313145" y="4029761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solidFill>
                  <a:srgbClr val="FFC0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ЦЕЛЬ 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C69313-9CE9-5268-4FD4-ABD45BFE8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23" y="2468879"/>
            <a:ext cx="2221691" cy="39527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A51C969-2A99-A6B5-3D9C-C93A819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903" y="587141"/>
            <a:ext cx="2221691" cy="395275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B4200B-FFE9-5C48-C6A8-BAD3E1417E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898" y="1126155"/>
            <a:ext cx="2685448" cy="268544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697643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092" y="3686476"/>
            <a:ext cx="7302366" cy="2890586"/>
          </a:xfrm>
        </p:spPr>
        <p:txBody>
          <a:bodyPr>
            <a:noAutofit/>
          </a:bodyPr>
          <a:lstStyle/>
          <a:p>
            <a:pPr algn="l"/>
            <a:br>
              <a:rPr lang="en-US" sz="2800" b="1" i="0" dirty="0">
                <a:solidFill>
                  <a:schemeClr val="bg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lang="en-US" sz="2800" b="1" i="0" dirty="0">
                <a:solidFill>
                  <a:schemeClr val="bg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ru-RU" sz="2800" b="1" i="0" dirty="0">
                <a:solidFill>
                  <a:schemeClr val="bg1"/>
                </a:solidFill>
                <a:effectLst/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Мы представляем возможность поиграть в игру, которая будет развивать мышление. Многие аспекты игры заставляют вас обдумывать и работать вашими знаниями, а также вы будете узнавать что то новое для себя.</a:t>
            </a:r>
            <a:endParaRPr lang="ru-RU" sz="2800" b="1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D6FC26-27C5-0F7D-E0D8-373F8136B222}"/>
              </a:ext>
            </a:extLst>
          </p:cNvPr>
          <p:cNvSpPr txBox="1"/>
          <p:nvPr/>
        </p:nvSpPr>
        <p:spPr>
          <a:xfrm>
            <a:off x="340092" y="3013501"/>
            <a:ext cx="4608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АКТУАЛЬНОСТЬ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5F0DBE-2001-C630-C1E6-F7316155F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895" y="280938"/>
            <a:ext cx="2364163" cy="42062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9AFC264-505B-E2CF-D092-096FB6544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0182">
            <a:off x="4395994" y="2104212"/>
            <a:ext cx="1106103" cy="110610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A02B59-48FA-B92F-CDA6-40E8B797F3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744" y="2384058"/>
            <a:ext cx="2364163" cy="42062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20400000" lon="19800000" rev="120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4430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3225"/>
            <a:ext cx="9144000" cy="850030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ВОЗМОЖНОСТИ И ОСОБЕННОСТИ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454C9-00AC-7475-1F37-E58B9A6C9A79}"/>
              </a:ext>
            </a:extLst>
          </p:cNvPr>
          <p:cNvSpPr txBox="1"/>
          <p:nvPr/>
        </p:nvSpPr>
        <p:spPr>
          <a:xfrm>
            <a:off x="640168" y="2054457"/>
            <a:ext cx="571502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НАСТРОЙКА ЗВУКОВ И МУЗЫКИ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ПРОХОЖДЕНИЕ </a:t>
            </a:r>
            <a:r>
              <a:rPr lang="en-US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2</a:t>
            </a:r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0+ УРОВНЕЙ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ОЦЕНИВАНИЯ ПРОХОЖДЕНИЯ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ЖИЗНЕЙ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ОЧКОВ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660D329-985C-6B56-6647-73AE067CA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5864">
            <a:off x="9135418" y="2801358"/>
            <a:ext cx="1867100" cy="33218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2F330C2-A0C6-0453-289C-E07FB0B31A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524" y="2054457"/>
            <a:ext cx="1867100" cy="33218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21000000" rev="21594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63AFDA5-7D36-84A8-E2ED-D073DB880A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32" y="4205434"/>
            <a:ext cx="1541200" cy="51373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52F8461-FD46-046E-C51F-BC73296D26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9" y="2054457"/>
            <a:ext cx="408935" cy="40893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F783F3C-84CD-8632-9AC8-D282EE986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101" y="4726050"/>
            <a:ext cx="1693026" cy="8465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24C2FB-BDC2-70FC-D2A9-E9B58AE1A0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11395">
            <a:off x="7861561" y="2706049"/>
            <a:ext cx="1964750" cy="19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6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837CB4-5548-6484-BBD1-3337A235A6B2}"/>
              </a:ext>
            </a:extLst>
          </p:cNvPr>
          <p:cNvSpPr txBox="1"/>
          <p:nvPr/>
        </p:nvSpPr>
        <p:spPr>
          <a:xfrm>
            <a:off x="6096000" y="3429000"/>
            <a:ext cx="5715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МАССИВ ЗНАЧЕНИЙ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6783E-C135-B083-C104-190E4AB4C99D}"/>
              </a:ext>
            </a:extLst>
          </p:cNvPr>
          <p:cNvSpPr txBox="1"/>
          <p:nvPr/>
        </p:nvSpPr>
        <p:spPr>
          <a:xfrm>
            <a:off x="6095999" y="4137947"/>
            <a:ext cx="51944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ИСПОЛЬЗОВАНИЕ ОТДЕЛЬНОГО КЛАССА ДЛЯ ХРАНЕНИЯ ЗНАЧЕНИЙ</a:t>
            </a:r>
            <a:r>
              <a:rPr lang="en-US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,</a:t>
            </a:r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 А ТАК ЖЕ ЕГО ИСПОЛЬЗОВАНИЕ ДЛЯ МЕХАНИК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6B962-D8B6-0ADE-8C04-AD3993A40654}"/>
              </a:ext>
            </a:extLst>
          </p:cNvPr>
          <p:cNvSpPr txBox="1"/>
          <p:nvPr/>
        </p:nvSpPr>
        <p:spPr>
          <a:xfrm>
            <a:off x="3422832" y="424241"/>
            <a:ext cx="5346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РАБОТА С КОДОМ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218E90-C413-A474-F741-4A886B9E99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8" t="8141" r="48605" b="7508"/>
          <a:stretch/>
        </p:blipFill>
        <p:spPr>
          <a:xfrm>
            <a:off x="811177" y="1826393"/>
            <a:ext cx="1694603" cy="36503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D81D4A-393D-429D-5282-F84B25DC55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0" t="11087" r="40710" b="8210"/>
          <a:stretch/>
        </p:blipFill>
        <p:spPr>
          <a:xfrm>
            <a:off x="2233876" y="1597040"/>
            <a:ext cx="2203370" cy="40348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C261F56-D678-2ACE-0366-57A5C25EB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1683">
            <a:off x="434029" y="-544611"/>
            <a:ext cx="3599695" cy="359969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33D2672-1B0E-FAB9-075B-56708B3E7D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36363">
            <a:off x="530004" y="4173827"/>
            <a:ext cx="3599695" cy="35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45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837CB4-5548-6484-BBD1-3337A235A6B2}"/>
              </a:ext>
            </a:extLst>
          </p:cNvPr>
          <p:cNvSpPr txBox="1"/>
          <p:nvPr/>
        </p:nvSpPr>
        <p:spPr>
          <a:xfrm>
            <a:off x="465221" y="1956335"/>
            <a:ext cx="64524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ЛОГИКА ОЦЕНИВАНИЯ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6783E-C135-B083-C104-190E4AB4C99D}"/>
              </a:ext>
            </a:extLst>
          </p:cNvPr>
          <p:cNvSpPr txBox="1"/>
          <p:nvPr/>
        </p:nvSpPr>
        <p:spPr>
          <a:xfrm>
            <a:off x="465220" y="2787332"/>
            <a:ext cx="62724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ЦЕЛАЯ СТРУКТУРА УСЛОВИЙ ДЛЯ ПОЛУЧЕНИЯ ОЦЕНКИ ВАШЕГО ПРОХОЖДЕНИЯ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513AA1-8737-E97A-F14D-15AED4E44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42" t="10386" r="9210" b="8070"/>
          <a:stretch/>
        </p:blipFill>
        <p:spPr>
          <a:xfrm>
            <a:off x="5861785" y="1948210"/>
            <a:ext cx="5640404" cy="42449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01866E-2647-02CC-0314-98870F7C4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7818">
            <a:off x="7012078" y="467405"/>
            <a:ext cx="1992130" cy="99606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8DE4092-8DD4-025D-3BCF-003E262A92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566222">
            <a:off x="6720075" y="156486"/>
            <a:ext cx="3599695" cy="35996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FBEF785-7054-C4AA-AAEC-831805E6FA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5051">
            <a:off x="10096826" y="1049155"/>
            <a:ext cx="991402" cy="99140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CEDF98B-12B2-E563-05E5-4D4A638E7F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09472">
            <a:off x="7597139" y="-553340"/>
            <a:ext cx="3599695" cy="35996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8826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837CB4-5548-6484-BBD1-3337A235A6B2}"/>
              </a:ext>
            </a:extLst>
          </p:cNvPr>
          <p:cNvSpPr txBox="1"/>
          <p:nvPr/>
        </p:nvSpPr>
        <p:spPr>
          <a:xfrm>
            <a:off x="7034403" y="1409808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СЕРВИС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6783E-C135-B083-C104-190E4AB4C99D}"/>
              </a:ext>
            </a:extLst>
          </p:cNvPr>
          <p:cNvSpPr txBox="1"/>
          <p:nvPr/>
        </p:nvSpPr>
        <p:spPr>
          <a:xfrm>
            <a:off x="5096576" y="2156443"/>
            <a:ext cx="62724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ИСПОЛЬЗОВАНИЕ СЕРВИСА ДЛЯ ВОСПРОИЗВЕДЕНИЯ РАССЛАБЛЯЮЩЕЙ МУЗЫКИ ВО ВРЕМЯ ПРОХОЖДЕНИЯ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11A131-DCB4-FEEA-15FA-3AC9C6E575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8" t="10104" r="43789" b="32772"/>
          <a:stretch/>
        </p:blipFill>
        <p:spPr>
          <a:xfrm>
            <a:off x="797233" y="2013584"/>
            <a:ext cx="3272589" cy="39174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879D760-F859-C568-5A85-93B00DDF02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455">
            <a:off x="4535242" y="1021226"/>
            <a:ext cx="622356" cy="62235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47C7CA-2B23-97FA-C40D-07E81AAF25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09019">
            <a:off x="4058199" y="1576531"/>
            <a:ext cx="317751" cy="34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85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837CB4-5548-6484-BBD1-3337A235A6B2}"/>
              </a:ext>
            </a:extLst>
          </p:cNvPr>
          <p:cNvSpPr txBox="1"/>
          <p:nvPr/>
        </p:nvSpPr>
        <p:spPr>
          <a:xfrm>
            <a:off x="5886946" y="3136675"/>
            <a:ext cx="42402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БАЗА ДАННЫХ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6783E-C135-B083-C104-190E4AB4C99D}"/>
              </a:ext>
            </a:extLst>
          </p:cNvPr>
          <p:cNvSpPr txBox="1"/>
          <p:nvPr/>
        </p:nvSpPr>
        <p:spPr>
          <a:xfrm>
            <a:off x="4870845" y="3766318"/>
            <a:ext cx="62724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ДЛЯ СОХРАНЕНИЯ ДАННЫХ</a:t>
            </a:r>
            <a:r>
              <a:rPr lang="en-US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,</a:t>
            </a:r>
            <a:r>
              <a:rPr lang="ru-RU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 БЫЛ ИСПОЛЬЗОВАН МЕТОД </a:t>
            </a:r>
          </a:p>
          <a:p>
            <a:pPr algn="ctr"/>
            <a:r>
              <a:rPr lang="en-US" sz="2800" b="1" dirty="0">
                <a:solidFill>
                  <a:srgbClr val="FFC0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SHARED PREFERENCES</a:t>
            </a:r>
            <a:endParaRPr lang="ru-RU" sz="2800" b="1" dirty="0">
              <a:solidFill>
                <a:srgbClr val="FFC0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96777-6D78-4215-5E26-3D33AB7430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8" t="7828" r="30023" b="7890"/>
          <a:stretch/>
        </p:blipFill>
        <p:spPr>
          <a:xfrm>
            <a:off x="1267505" y="1694993"/>
            <a:ext cx="3228742" cy="41426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  <a:reflection stA="39000" endPos="65000" dist="50800" dir="5400000" sy="-100000" algn="bl" rotWithShape="0"/>
          </a:effectLst>
          <a:scene3d>
            <a:camera prst="perspectiveRelaxed">
              <a:rot lat="10800000" lon="8400000" rev="1140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32F4E3-C034-F193-5AAA-67884B0C8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02686">
            <a:off x="4676591" y="1234042"/>
            <a:ext cx="2104447" cy="210444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9629CB-1C79-BEF9-1126-51F3FDDA81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27359">
            <a:off x="2413112" y="-605651"/>
            <a:ext cx="3599695" cy="35996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0E11E4F-0EFD-A14E-A523-DDFB4BAFA6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6566">
            <a:off x="-1409080" y="4386420"/>
            <a:ext cx="4897483" cy="4897483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reflection blurRad="88900" stA="45000" endPos="65000" dist="50800" dir="5400000" sy="-100000" algn="bl" rotWithShape="0"/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896371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6F134-A2CC-9E2D-90E3-B34297B36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5407"/>
            <a:ext cx="9144000" cy="850030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ПЛАНЫ НА БУДУЩЕЕ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454C9-00AC-7475-1F37-E58B9A6C9A79}"/>
              </a:ext>
            </a:extLst>
          </p:cNvPr>
          <p:cNvSpPr txBox="1"/>
          <p:nvPr/>
        </p:nvSpPr>
        <p:spPr>
          <a:xfrm>
            <a:off x="640168" y="2054457"/>
            <a:ext cx="6821098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ДОБАВЛЕНИЕ НОВЫХ ДОПОЛНИТЕЛЬНЫХ ГЛАВ</a:t>
            </a:r>
            <a:endParaRPr lang="en-US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РАСШИРЕНИЕ ИМЕЮЩИХСЯ ГЛАВ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СИСТЕМА РЕКОРДОВ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ЛОКАЛИЗАЦИЯ НА АНГЛИЙСКОМ ЯЗЫКЕ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ВНУТРИИГРОВЫЕ ДОСТИЖЕНИЯ</a:t>
            </a:r>
          </a:p>
          <a:p>
            <a:endParaRPr lang="ru-RU" sz="2400" dirty="0">
              <a:solidFill>
                <a:schemeClr val="bg1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СМЕНА ТЕМ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0B3B11-B4E3-0655-EDD6-7CAA0CD920AA}"/>
              </a:ext>
            </a:extLst>
          </p:cNvPr>
          <p:cNvSpPr txBox="1"/>
          <p:nvPr/>
        </p:nvSpPr>
        <p:spPr>
          <a:xfrm>
            <a:off x="4050717" y="3508351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0</a:t>
            </a:r>
            <a:r>
              <a:rPr lang="en-US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:00:05</a:t>
            </a:r>
            <a:endParaRPr lang="ru-RU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8965E0-D990-CC6C-5AAB-66F681C6E98E}"/>
              </a:ext>
            </a:extLst>
          </p:cNvPr>
          <p:cNvSpPr txBox="1"/>
          <p:nvPr/>
        </p:nvSpPr>
        <p:spPr>
          <a:xfrm rot="20885442">
            <a:off x="6505000" y="3992585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Do you speak English</a:t>
            </a:r>
            <a:endParaRPr lang="ru-RU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78522B-42D3-6440-8D3C-AF8955A63323}"/>
              </a:ext>
            </a:extLst>
          </p:cNvPr>
          <p:cNvSpPr txBox="1"/>
          <p:nvPr/>
        </p:nvSpPr>
        <p:spPr>
          <a:xfrm>
            <a:off x="5364173" y="5024069"/>
            <a:ext cx="29001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Вы получили достижение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936E63-A415-EF8E-A2BF-FF22C4C33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480" y="5724128"/>
            <a:ext cx="363278" cy="36327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5B2A61E-FE1D-E597-A131-0CAB91AE4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4" y="5724128"/>
            <a:ext cx="363278" cy="36327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86CFA2E-E5A9-B4FF-F00B-7189986A49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28" y="5724128"/>
            <a:ext cx="363278" cy="3632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606E7A-27A4-D8D3-2C1E-3A9A5AC4C9E1}"/>
              </a:ext>
            </a:extLst>
          </p:cNvPr>
          <p:cNvSpPr txBox="1"/>
          <p:nvPr/>
        </p:nvSpPr>
        <p:spPr>
          <a:xfrm rot="498129">
            <a:off x="7477631" y="2077622"/>
            <a:ext cx="34067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for(int i=0; </a:t>
            </a:r>
            <a:r>
              <a:rPr lang="en-US" sz="1400" dirty="0" err="1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i</a:t>
            </a:r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&lt;</a:t>
            </a:r>
            <a:r>
              <a:rPr lang="en-US" sz="1400" dirty="0" err="1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countlvl;i</a:t>
            </a:r>
            <a:r>
              <a:rPr lang="en-US" sz="1400" dirty="0">
                <a:solidFill>
                  <a:srgbClr val="FFCC00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++){}</a:t>
            </a:r>
            <a:endParaRPr lang="ru-RU" sz="1400" dirty="0">
              <a:solidFill>
                <a:srgbClr val="FFCC00"/>
              </a:solidFill>
              <a:latin typeface="JetBrains Mono ExtraBold" panose="02000009000000000000" pitchFamily="49" charset="0"/>
              <a:cs typeface="JetBrains Mono ExtraBold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31888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168</Words>
  <Application>Microsoft Office PowerPoint</Application>
  <PresentationFormat>Широкоэкранный</PresentationFormat>
  <Paragraphs>42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JetBrains Mono</vt:lpstr>
      <vt:lpstr>JetBrains Mono ExtraBold</vt:lpstr>
      <vt:lpstr>Тема Office</vt:lpstr>
      <vt:lpstr>Презентация PowerPoint</vt:lpstr>
      <vt:lpstr>  Создать полностью функционирующие приложение, которое будет развивать мышление.</vt:lpstr>
      <vt:lpstr>  Мы представляем возможность поиграть в игру, которая будет развивать мышление. Многие аспекты игры заставляют вас обдумывать и работать вашими знаниями, а также вы будете узнавать что то новое для себя.</vt:lpstr>
      <vt:lpstr>ВОЗМОЖНОСТИ И ОСОБЕННОСТИ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ПЛАНЫ НА БУДУЩЕЕ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Smartable</dc:title>
  <dc:creator>Павел</dc:creator>
  <cp:lastModifiedBy>Павел</cp:lastModifiedBy>
  <cp:revision>11</cp:revision>
  <dcterms:created xsi:type="dcterms:W3CDTF">2023-04-20T14:55:39Z</dcterms:created>
  <dcterms:modified xsi:type="dcterms:W3CDTF">2023-05-02T13:31:32Z</dcterms:modified>
</cp:coreProperties>
</file>

<file path=docProps/thumbnail.jpeg>
</file>